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53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70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33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42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12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75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81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21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90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92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07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80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8" y="0"/>
            <a:ext cx="12841492" cy="72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2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77" y="262393"/>
            <a:ext cx="11548345" cy="57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07" y="22299"/>
            <a:ext cx="12009098" cy="66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3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6465"/>
            <a:ext cx="10515600" cy="1932167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                  THANK YOU!!!</a:t>
            </a:r>
            <a:endParaRPr lang="en-IN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939" y="7879743"/>
            <a:ext cx="10733598" cy="865728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63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 flipV="1">
            <a:off x="11353799" y="318052"/>
            <a:ext cx="45719" cy="47073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763" y="10631"/>
            <a:ext cx="10875333" cy="60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5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22" y="135172"/>
            <a:ext cx="11946268" cy="65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7258" y="-47707"/>
            <a:ext cx="12160288" cy="6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3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62" y="229952"/>
            <a:ext cx="11331189" cy="63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4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39" y="190197"/>
            <a:ext cx="11756530" cy="59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2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77" y="262393"/>
            <a:ext cx="11677577" cy="58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9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638603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391" y="179704"/>
            <a:ext cx="10733553" cy="59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6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89" y="259218"/>
            <a:ext cx="11169644" cy="61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23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THANK YOU!!!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</cp:revision>
  <dcterms:created xsi:type="dcterms:W3CDTF">2024-10-21T09:42:30Z</dcterms:created>
  <dcterms:modified xsi:type="dcterms:W3CDTF">2024-10-22T05:30:14Z</dcterms:modified>
</cp:coreProperties>
</file>